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174" y="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Freeform 5"/>
          <p:cNvSpPr>
            <a:spLocks/>
          </p:cNvSpPr>
          <p:nvPr/>
        </p:nvSpPr>
        <p:spPr bwMode="auto">
          <a:xfrm>
            <a:off x="-159" y="-158"/>
            <a:ext cx="6858000" cy="9906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800" y="0"/>
              </a:cxn>
              <a:cxn ang="0">
                <a:pos x="10800" y="15600"/>
              </a:cxn>
              <a:cxn ang="0">
                <a:pos x="0" y="15600"/>
              </a:cxn>
              <a:cxn ang="0">
                <a:pos x="0" y="0"/>
              </a:cxn>
            </a:cxnLst>
            <a:rect l="0" t="0" r="r" b="b"/>
            <a:pathLst>
              <a:path w="10800" h="15600">
                <a:moveTo>
                  <a:pt x="0" y="0"/>
                </a:moveTo>
                <a:lnTo>
                  <a:pt x="10800" y="0"/>
                </a:lnTo>
                <a:lnTo>
                  <a:pt x="10800" y="15600"/>
                </a:lnTo>
                <a:lnTo>
                  <a:pt x="0" y="1560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318" y="-158"/>
            <a:ext cx="6858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           </a:t>
            </a:r>
            <a:r>
              <a:rPr lang="en-GB" sz="4000" b="1" dirty="0"/>
              <a:t>CUSTOMER NOTICE</a:t>
            </a:r>
          </a:p>
          <a:p>
            <a:pPr algn="ctr"/>
            <a:r>
              <a:rPr lang="en-GB" sz="2800" b="1" dirty="0"/>
              <a:t>Roadworks affecting the network</a:t>
            </a:r>
            <a:endParaRPr lang="en-GB" sz="1600" b="1" dirty="0"/>
          </a:p>
          <a:p>
            <a:pPr algn="ctr"/>
            <a:r>
              <a:rPr lang="en-GB" sz="3200" b="1" dirty="0">
                <a:solidFill>
                  <a:srgbClr val="FF0000"/>
                </a:solidFill>
              </a:rPr>
              <a:t>St Stephens Road closure 22</a:t>
            </a:r>
          </a:p>
          <a:p>
            <a:pPr algn="ctr"/>
            <a:endParaRPr lang="en-GB" sz="1600" b="1" dirty="0"/>
          </a:p>
          <a:p>
            <a:pPr algn="ctr"/>
            <a:r>
              <a:rPr lang="en-GB" b="1" dirty="0">
                <a:solidFill>
                  <a:srgbClr val="00B0F0"/>
                </a:solidFill>
              </a:rPr>
              <a:t>On Friday 29</a:t>
            </a:r>
            <a:r>
              <a:rPr lang="en-GB" b="1" baseline="30000" dirty="0">
                <a:solidFill>
                  <a:srgbClr val="00B0F0"/>
                </a:solidFill>
              </a:rPr>
              <a:t>th</a:t>
            </a:r>
            <a:r>
              <a:rPr lang="en-GB" b="1" dirty="0">
                <a:solidFill>
                  <a:srgbClr val="00B0F0"/>
                </a:solidFill>
              </a:rPr>
              <a:t> October 2021 7:30- 18:00</a:t>
            </a:r>
          </a:p>
          <a:p>
            <a:endParaRPr lang="en-GB" sz="1400" b="1" dirty="0"/>
          </a:p>
          <a:p>
            <a:r>
              <a:rPr lang="en-GB" sz="1400" dirty="0"/>
              <a:t>The road through St Stephens will be closed to all traffic. Bus service 22 from Truro will go through </a:t>
            </a:r>
            <a:r>
              <a:rPr lang="en-GB" sz="1400" dirty="0" err="1"/>
              <a:t>Grampound</a:t>
            </a:r>
            <a:r>
              <a:rPr lang="en-GB" sz="1400" dirty="0"/>
              <a:t> road to the cross roads then turn left to Brighton cross then right to </a:t>
            </a:r>
            <a:r>
              <a:rPr lang="en-GB" sz="1400" dirty="0" err="1"/>
              <a:t>Fraddon</a:t>
            </a:r>
            <a:r>
              <a:rPr lang="en-GB" sz="1400" dirty="0"/>
              <a:t>. Buses will then join the A30 to St Dennis and resume normal route to St Austell. Bus service 22 from St Austell will get to St Dennis and head to </a:t>
            </a:r>
            <a:r>
              <a:rPr lang="en-GB" sz="1400" dirty="0" err="1"/>
              <a:t>Fraddon</a:t>
            </a:r>
            <a:r>
              <a:rPr lang="en-GB" sz="1400" dirty="0"/>
              <a:t> then Brighton cross resuming route at </a:t>
            </a:r>
            <a:r>
              <a:rPr lang="en-GB" sz="1400" dirty="0" err="1"/>
              <a:t>Grampound</a:t>
            </a:r>
            <a:r>
              <a:rPr lang="en-GB" sz="1400" dirty="0"/>
              <a:t> Road. </a:t>
            </a:r>
          </a:p>
          <a:p>
            <a:r>
              <a:rPr lang="en-GB" sz="1400" dirty="0"/>
              <a:t>During this closure bus service 22 will be unable to serve St Stephens in total, </a:t>
            </a:r>
            <a:r>
              <a:rPr lang="en-GB" sz="1400" dirty="0" err="1"/>
              <a:t>Treviscoe</a:t>
            </a:r>
            <a:r>
              <a:rPr lang="en-GB" sz="1400" dirty="0"/>
              <a:t> and little </a:t>
            </a:r>
            <a:r>
              <a:rPr lang="en-GB" sz="1400" dirty="0" err="1"/>
              <a:t>Treviscoe</a:t>
            </a:r>
            <a:r>
              <a:rPr lang="en-GB" sz="1400" dirty="0"/>
              <a:t>. </a:t>
            </a:r>
          </a:p>
          <a:p>
            <a:endParaRPr lang="en-GB" sz="1400" dirty="0"/>
          </a:p>
          <a:p>
            <a:endParaRPr lang="en-GB" sz="1400" dirty="0"/>
          </a:p>
          <a:p>
            <a:br>
              <a:rPr lang="en-GB" sz="1400" dirty="0"/>
            </a:br>
            <a:endParaRPr lang="en-GB" sz="1400" b="1" dirty="0"/>
          </a:p>
          <a:p>
            <a:endParaRPr lang="en-GB" sz="1200" b="1" dirty="0"/>
          </a:p>
          <a:p>
            <a:endParaRPr lang="en-GB" sz="16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321D35-F1E7-43FC-9AD7-D374B059BF14}"/>
              </a:ext>
            </a:extLst>
          </p:cNvPr>
          <p:cNvSpPr txBox="1"/>
          <p:nvPr/>
        </p:nvSpPr>
        <p:spPr>
          <a:xfrm>
            <a:off x="-99392" y="8163382"/>
            <a:ext cx="62371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/>
              <a:t>We apologise in advance for any disruption and inconvenience caused by these essential works. </a:t>
            </a:r>
            <a:r>
              <a:rPr lang="en-GB" sz="1600" b="1" i="1" dirty="0"/>
              <a:t>For further information please contact Go Cornwall Bus on </a:t>
            </a:r>
            <a:r>
              <a:rPr lang="en-GB" sz="1600" dirty="0"/>
              <a:t>0808 196 2632 </a:t>
            </a:r>
          </a:p>
        </p:txBody>
      </p:sp>
      <p:pic>
        <p:nvPicPr>
          <p:cNvPr id="1026" name="Picture 2" descr="Timetables : Go Cornwall Bus">
            <a:extLst>
              <a:ext uri="{FF2B5EF4-FFF2-40B4-BE49-F238E27FC236}">
                <a16:creationId xmlns:a16="http://schemas.microsoft.com/office/drawing/2014/main" id="{7475EBD2-F443-4B1F-89DD-FB74DC992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191" y="9053856"/>
            <a:ext cx="1412513" cy="65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1F2B884-CD43-4BA5-BC0A-253E9C056A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254" y="4025929"/>
            <a:ext cx="5315033" cy="38052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54DD4F0AAE848B5BD54DB3795D0D6" ma:contentTypeVersion="11" ma:contentTypeDescription="Create a new document." ma:contentTypeScope="" ma:versionID="991a2e5a3528880cccf1aca2e72e4ee5">
  <xsd:schema xmlns:xsd="http://www.w3.org/2001/XMLSchema" xmlns:xs="http://www.w3.org/2001/XMLSchema" xmlns:p="http://schemas.microsoft.com/office/2006/metadata/properties" xmlns:ns2="a3ad2f30-d9c1-4e76-ba78-1b6bdc958ce4" xmlns:ns3="944d5da0-559f-4124-a2f2-f7519ac065a2" targetNamespace="http://schemas.microsoft.com/office/2006/metadata/properties" ma:root="true" ma:fieldsID="a6f7f3874a7566d56d179b62170f76af" ns2:_="" ns3:_="">
    <xsd:import namespace="a3ad2f30-d9c1-4e76-ba78-1b6bdc958ce4"/>
    <xsd:import namespace="944d5da0-559f-4124-a2f2-f7519ac065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ad2f30-d9c1-4e76-ba78-1b6bdc958c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4d5da0-559f-4124-a2f2-f7519ac065a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728F29-3FFA-4D6F-8D7E-F230C48E10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ad2f30-d9c1-4e76-ba78-1b6bdc958ce4"/>
    <ds:schemaRef ds:uri="944d5da0-559f-4124-a2f2-f7519ac065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3EBB07-FED5-4B39-BC09-49BE36A935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ACCD0E-B3E1-42C6-B2EA-D930CB169C4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3971</TotalTime>
  <Words>146</Words>
  <Application>Microsoft Office PowerPoint</Application>
  <PresentationFormat>A4 Paper (210x297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Collins</dc:creator>
  <cp:lastModifiedBy>Julia Clarke</cp:lastModifiedBy>
  <cp:revision>332</cp:revision>
  <cp:lastPrinted>2018-08-07T09:56:39Z</cp:lastPrinted>
  <dcterms:created xsi:type="dcterms:W3CDTF">2012-12-04T08:15:52Z</dcterms:created>
  <dcterms:modified xsi:type="dcterms:W3CDTF">2021-10-28T10:47:10Z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0x010100EE054DD4F0AAE848B5BD54DB3795D0D6</vt:lpwstr>
  </property>
</Properties>
</file>